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</p:sldIdLst>
  <p:sldSz cx="12192119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jp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F380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1._Conver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559" y="180000"/>
            <a:ext cx="9207000" cy="613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2000" y="631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08-05-2024 11:47:36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2000" y="649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Diepeschrather Weg, Diepeschrather Mühle, Bergisch Gladbach, Rheinisch-Bergischer Kreis, Nordrhein-Westfalen, 51469, Deutschland</a:t>
            </a:r>
          </a:p>
        </p:txBody>
      </p:sp>
      <p:pic>
        <p:nvPicPr>
          <p:cNvPr id="5" name="Picture 4" descr="0_large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000" y="4975200"/>
            <a:ext cx="2090592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6282B5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4._Conver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044" y="180000"/>
            <a:ext cx="8152031" cy="613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2000" y="631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10-05-2024 12:45:02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2000" y="649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km 689 Cologne Beach Club, Rheinparkweg, Deutz, Innenstadt, Köln, Nordrhein-Westfalen, 50679, Deutschland</a:t>
            </a:r>
          </a:p>
        </p:txBody>
      </p:sp>
      <p:pic>
        <p:nvPicPr>
          <p:cNvPr id="5" name="Picture 4" descr="1_large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000" y="4975200"/>
            <a:ext cx="2090592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85292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2._Conver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0044" y="180000"/>
            <a:ext cx="8152031" cy="613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2000" y="631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08-05-2024 13:35:44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2000" y="649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30, Thurner Heide, Dellbrück, Mülheim, Köln, Nordrhein-Westfalen, 51069, Deutschland</a:t>
            </a:r>
          </a:p>
        </p:txBody>
      </p:sp>
      <p:pic>
        <p:nvPicPr>
          <p:cNvPr id="5" name="Picture 4" descr="2_large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000" y="4975200"/>
            <a:ext cx="2090592" cy="1800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B2707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3._Convert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2559" y="180000"/>
            <a:ext cx="9207000" cy="613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2000" y="631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10-05-2024 11:31:15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32000" y="6498000"/>
            <a:ext cx="3600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1200">
                <a:latin typeface="Calibri"/>
              </a:rPr>
              <a:t>Zoobrücke, Deutz, Innenstadt, Köln, Nordrhein-Westfalen, 50679, Deutschland</a:t>
            </a:r>
          </a:p>
        </p:txBody>
      </p:sp>
      <p:pic>
        <p:nvPicPr>
          <p:cNvPr id="5" name="Picture 4" descr="3_largemap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8000" y="4975200"/>
            <a:ext cx="2090592" cy="1800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